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52" r:id="rId2"/>
    <p:sldId id="353" r:id="rId3"/>
    <p:sldId id="355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6D72-B36F-46A8-BB36-35A81A90C857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DAB00-459E-4592-9C0A-8F76BB17FB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689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11894-D018-485C-A05B-692C176198C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773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11894-D018-485C-A05B-692C176198C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731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11894-D018-485C-A05B-692C176198C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16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AF6C3-C56B-45E5-A7C9-3DFEF4A6A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E4AAFC-AF26-4CAE-9E61-C43E1213C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1A0DF9-7CFB-49FB-A91D-38899117B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CE3434-439D-4525-AE45-3226D1F3C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F42E5F-904B-4CA2-B497-D6E44E6D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70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61147-7C29-421A-BB5C-15063D156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B5EC094-F109-4497-A696-951248E0E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1DD986-A7D7-4237-A1D2-64FC169B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82C28F-0D27-4AA4-AAE6-831689D7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6CE61A-67C9-4310-9757-6408A457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00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D7744D3-B952-425A-BDB5-83B3C8C8CB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247A58B-E721-4F9B-B723-F44A19E78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F6A796-8212-4510-B746-2BF487A0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E4DF3F-A541-4273-833B-542A163A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51CBBC-5533-4220-9310-6A79C03A8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75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57C39D-3791-42B5-AA03-6F95460F9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FAA724-B96A-409F-9086-CBA934065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6BAD47-F283-4809-9EDD-87841F4F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04F657-A322-4F3E-880B-7BAA44376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0E3292-0B9D-49B6-8F54-24479536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23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078C3C-DAE4-4D85-9931-A4AC4B710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267C08-D499-427F-98FC-7E0C827BE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08FF42-DD1C-4385-89B2-8C23B8E1E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543D85-623C-4FC0-B22F-C75A335FC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D12A61-3D8F-478B-B253-E978AB392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361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87D2AA-657A-4AA7-91EF-186B7D3D9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622C84-5E1E-457D-B40D-3BB125125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0FD2588-548C-430A-B687-62B265F90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D9F-61FB-4782-8286-BCD38078A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E29661-2C65-4C43-AA5C-E120764A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461847-ADCF-45FB-AACD-C49921D83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709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032C3-77F2-4C2E-BE37-BC80AC16C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756056A-D9B8-4B53-AD10-0C01B0081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CF1819D-4649-4256-81DB-460544365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9DBA6DC-0915-4A72-9A54-B1FAC51C9A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FE54A4C-864E-4C53-A868-86E3EF1906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7DC93A6-4663-40DB-A62F-17FB3241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D238B05-391B-47CE-B106-C11974F32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3DB8CFA-8CF9-4C55-B54F-A239B1B0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70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D22A1-59A8-4516-BB82-EE889D1D4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B37E0F9-1622-474A-B842-229FF6F5C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1AAE4BB-7992-4A25-AB50-306869FD2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6CDE8E7-DE0F-418C-9EB7-FF745171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27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8B280E5-9F6E-428B-BC6A-1EA86CF73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AB005E6-FFC4-48CA-B98D-DAF60B568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491D29C-0E30-42DC-BB38-7BCA79812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2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0D091-FFD5-4CB5-AFC8-6B013A0D5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9D7A36-08B3-4E62-BA6C-3CABE8B1B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7238E1-D1CF-41C5-A2E1-5046808BF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9045CD-86DE-4A94-9E19-A2E938296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48FB895-5750-4CD5-AC3E-7215A9F33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3239D6-2D01-4D5B-A333-8BBE1AC35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13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AF03C-2790-4F8E-A0E7-9C3BB5FF7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DF53223-94C7-481D-9069-19C0DD85C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6D2E80B-7385-4B9F-B230-748C74089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F917C9D-6302-4496-B68C-13159399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8CECB8-FE77-4DFF-82EC-9BB4EAA9F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C2BF07D-93A6-4652-9883-FBBCFE8A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229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502E8FB-749C-4186-9D6F-7378C69DF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A9323A-171E-49F9-A4AA-67A895075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F93867-7F17-459E-A6F2-D966282EF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AA5B1-2B58-4F78-AF56-1E1F8B335B06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106CCC-4E2B-4C1A-AC58-D268AE57B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1B9ED22-8ECB-4F83-807F-A86A19254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F3251-141D-4209-91BB-D8970A39B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046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85189" y="5018519"/>
            <a:ext cx="4321629" cy="614363"/>
          </a:xfrm>
        </p:spPr>
        <p:txBody>
          <a:bodyPr>
            <a:normAutofit fontScale="90000"/>
          </a:bodyPr>
          <a:lstStyle/>
          <a:p>
            <a:pPr algn="l"/>
            <a:r>
              <a:rPr lang="nl-NL" sz="1800" b="1" dirty="0">
                <a:latin typeface="+mn-lt"/>
              </a:rPr>
              <a:t>&lt;&lt;naam student&gt;&gt;</a:t>
            </a:r>
            <a:br>
              <a:rPr lang="nl-NL" sz="1800" dirty="0"/>
            </a:br>
            <a:r>
              <a:rPr lang="nl-NL" sz="1800" dirty="0"/>
              <a:t>&lt;&lt;klas&gt;&gt; </a:t>
            </a:r>
            <a:br>
              <a:rPr lang="nl-NL" sz="1800" dirty="0"/>
            </a:br>
            <a:r>
              <a:rPr lang="nl-NL" sz="1800" dirty="0"/>
              <a:t>&lt;&lt;datum&gt;&gt;</a:t>
            </a:r>
            <a:br>
              <a:rPr lang="nl-NL" sz="1800" dirty="0"/>
            </a:br>
            <a:r>
              <a:rPr lang="nl-NL" sz="1800" dirty="0"/>
              <a:t>&lt;&lt;naam docent&gt;&gt;</a:t>
            </a:r>
            <a:endParaRPr lang="nl-NL" sz="12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A680B70-E62C-B839-3F87-FF8257163E54}"/>
              </a:ext>
            </a:extLst>
          </p:cNvPr>
          <p:cNvSpPr txBox="1"/>
          <p:nvPr/>
        </p:nvSpPr>
        <p:spPr>
          <a:xfrm>
            <a:off x="3436041" y="1839481"/>
            <a:ext cx="53199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PRESENTATIE BEPLANTINGSPLAN</a:t>
            </a:r>
          </a:p>
          <a:p>
            <a:pPr algn="ctr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&lt;&lt;naam opdrachtgever&gt;&gt;</a:t>
            </a:r>
          </a:p>
        </p:txBody>
      </p:sp>
    </p:spTree>
    <p:extLst>
      <p:ext uri="{BB962C8B-B14F-4D97-AF65-F5344CB8AC3E}">
        <p14:creationId xmlns:p14="http://schemas.microsoft.com/office/powerpoint/2010/main" val="407486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7151" y="887500"/>
            <a:ext cx="5170181" cy="614363"/>
          </a:xfrm>
        </p:spPr>
        <p:txBody>
          <a:bodyPr>
            <a:normAutofit fontScale="90000"/>
          </a:bodyPr>
          <a:lstStyle/>
          <a:p>
            <a:pPr algn="l"/>
            <a:r>
              <a:rPr lang="nl-NL" sz="1800" b="1" dirty="0">
                <a:latin typeface="+mn-lt"/>
              </a:rPr>
              <a:t>&lt;&lt;Wetenschappelijke naam | Nederlandse naam&gt;&gt;</a:t>
            </a:r>
            <a:br>
              <a:rPr lang="nl-NL" sz="1800" dirty="0"/>
            </a:br>
            <a:r>
              <a:rPr lang="nl-NL" sz="1800" dirty="0"/>
              <a:t>&lt;&lt;</a:t>
            </a:r>
            <a:r>
              <a:rPr lang="nl-NL" sz="1800" dirty="0" err="1"/>
              <a:t>vaknummer</a:t>
            </a:r>
            <a:r>
              <a:rPr lang="nl-NL" sz="1800" dirty="0"/>
              <a:t>&gt;&gt;</a:t>
            </a:r>
            <a:br>
              <a:rPr lang="nl-NL" sz="1800" dirty="0"/>
            </a:br>
            <a:endParaRPr lang="nl-NL" sz="12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4F4B415-70F2-505E-B26C-5AFBC1071EC5}"/>
              </a:ext>
            </a:extLst>
          </p:cNvPr>
          <p:cNvSpPr/>
          <p:nvPr/>
        </p:nvSpPr>
        <p:spPr>
          <a:xfrm>
            <a:off x="1337151" y="1908697"/>
            <a:ext cx="4429958" cy="2867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C76530C7-52EC-C824-2534-842ACEAEEE42}"/>
              </a:ext>
            </a:extLst>
          </p:cNvPr>
          <p:cNvSpPr/>
          <p:nvPr/>
        </p:nvSpPr>
        <p:spPr>
          <a:xfrm>
            <a:off x="6256859" y="1908696"/>
            <a:ext cx="4429958" cy="2867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598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9A680B70-E62C-B839-3F87-FF8257163E54}"/>
              </a:ext>
            </a:extLst>
          </p:cNvPr>
          <p:cNvSpPr txBox="1"/>
          <p:nvPr/>
        </p:nvSpPr>
        <p:spPr>
          <a:xfrm>
            <a:off x="4299675" y="4421080"/>
            <a:ext cx="359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Einde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37003922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42</Words>
  <Application>Microsoft Office PowerPoint</Application>
  <PresentationFormat>Breedbeeld</PresentationFormat>
  <Paragraphs>8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&lt;&lt;naam student&gt;&gt; &lt;&lt;klas&gt;&gt;  &lt;&lt;datum&gt;&gt; &lt;&lt;naam docent&gt;&gt;</vt:lpstr>
      <vt:lpstr>&lt;&lt;Wetenschappelijke naam | Nederlandse naam&gt;&gt; &lt;&lt;vaknummer&gt;&gt;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Piet Oudolf Maarten van de Laar</dc:title>
  <dc:creator>Winfried Lijdsman</dc:creator>
  <cp:lastModifiedBy>Winfried Lijdsman</cp:lastModifiedBy>
  <cp:revision>4</cp:revision>
  <dcterms:created xsi:type="dcterms:W3CDTF">2020-09-02T06:38:37Z</dcterms:created>
  <dcterms:modified xsi:type="dcterms:W3CDTF">2022-09-14T11:20:42Z</dcterms:modified>
</cp:coreProperties>
</file>